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4" r:id="rId9"/>
    <p:sldId id="259" r:id="rId10"/>
    <p:sldId id="260" r:id="rId11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7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0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4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3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7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3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E8CA-275E-440D-8E27-6ACF019F369F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6AEB-A2A1-43C3-BDA0-E7727EE7C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0283"/>
            <a:ext cx="1360914" cy="6360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2240" y="734751"/>
            <a:ext cx="172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1484784"/>
            <a:ext cx="712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Маслозавод «Южный полюс» работает с 31 мая 2000 года</a:t>
            </a:r>
          </a:p>
          <a:p>
            <a:pPr algn="just"/>
            <a:r>
              <a:rPr lang="ru-RU" dirty="0" smtClean="0"/>
              <a:t>Компания является производителем подсолнечного рафинированного и дезодорированного масла, а также специального, растительного </a:t>
            </a:r>
            <a:r>
              <a:rPr lang="ru-RU" dirty="0" err="1" smtClean="0"/>
              <a:t>фритюрного</a:t>
            </a:r>
            <a:r>
              <a:rPr lang="ru-RU" dirty="0" smtClean="0"/>
              <a:t> масла.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Удачное расположение компании позволяет осуществлять доставку  товара покупателям авто-, </a:t>
            </a:r>
            <a:r>
              <a:rPr lang="ru-RU" dirty="0" err="1" smtClean="0"/>
              <a:t>жд</a:t>
            </a:r>
            <a:r>
              <a:rPr lang="ru-RU" dirty="0" smtClean="0"/>
              <a:t>-, и морским- транспортом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254932"/>
            <a:ext cx="3019847" cy="29722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AutoShape 2" descr="https://product-of-kuban.ru/wp-content/themes/snk/images/logoscreen01-0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5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16216" y="734751"/>
            <a:ext cx="215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контакты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8288" y="6543010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+</a:t>
            </a:r>
            <a:r>
              <a:rPr lang="en-US" dirty="0">
                <a:solidFill>
                  <a:srgbClr val="002060"/>
                </a:solidFill>
              </a:rPr>
              <a:t>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170" y="1700808"/>
            <a:ext cx="73419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Общество с ограниченной ответственностью</a:t>
            </a:r>
            <a:endParaRPr lang="en-US" sz="2400" dirty="0" smtClean="0"/>
          </a:p>
          <a:p>
            <a:pPr algn="ctr"/>
            <a:r>
              <a:rPr lang="ru-RU" sz="3200" b="1" dirty="0" smtClean="0"/>
              <a:t> «Южный полюс»</a:t>
            </a:r>
          </a:p>
          <a:p>
            <a:endParaRPr lang="ru-RU" dirty="0"/>
          </a:p>
          <a:p>
            <a:r>
              <a:rPr lang="ru-RU" dirty="0" smtClean="0"/>
              <a:t>Адрес: 352394 </a:t>
            </a:r>
            <a:r>
              <a:rPr lang="ru-RU" dirty="0"/>
              <a:t>Краснодарский край</a:t>
            </a:r>
            <a:r>
              <a:rPr lang="ru-RU"/>
              <a:t>, </a:t>
            </a:r>
            <a:r>
              <a:rPr lang="ru-RU" smtClean="0"/>
              <a:t>Кропоткин, </a:t>
            </a:r>
            <a:r>
              <a:rPr lang="ru-RU" dirty="0" smtClean="0"/>
              <a:t>ул.Шоссейная,26</a:t>
            </a:r>
          </a:p>
          <a:p>
            <a:r>
              <a:rPr lang="ru-RU" dirty="0"/>
              <a:t>ИНН </a:t>
            </a:r>
            <a:r>
              <a:rPr lang="ru-RU" dirty="0" smtClean="0"/>
              <a:t>2313016108 / КПП </a:t>
            </a:r>
            <a:r>
              <a:rPr lang="ru-RU" dirty="0"/>
              <a:t>231301001</a:t>
            </a:r>
          </a:p>
          <a:p>
            <a:r>
              <a:rPr lang="ru-RU" dirty="0"/>
              <a:t>ОГРН </a:t>
            </a:r>
            <a:r>
              <a:rPr lang="ru-RU" dirty="0" smtClean="0"/>
              <a:t>1022302295751 /  ОКПО 53430143</a:t>
            </a:r>
          </a:p>
          <a:p>
            <a:endParaRPr lang="ru-RU" dirty="0"/>
          </a:p>
          <a:p>
            <a:r>
              <a:rPr lang="en-US" dirty="0" smtClean="0"/>
              <a:t>E-mail: info@so-pole.ru</a:t>
            </a:r>
          </a:p>
          <a:p>
            <a:r>
              <a:rPr lang="en-US" dirty="0"/>
              <a:t>https</a:t>
            </a:r>
            <a:r>
              <a:rPr lang="en-US" dirty="0" smtClean="0"/>
              <a:t>://so-pole.ru</a:t>
            </a:r>
          </a:p>
          <a:p>
            <a:r>
              <a:rPr lang="ru-RU" dirty="0" smtClean="0"/>
              <a:t>Тел:  </a:t>
            </a:r>
            <a:r>
              <a:rPr lang="ru-RU" dirty="0"/>
              <a:t>+7 86138 </a:t>
            </a:r>
            <a:r>
              <a:rPr lang="ru-RU" dirty="0" smtClean="0"/>
              <a:t>7 91 99</a:t>
            </a:r>
          </a:p>
          <a:p>
            <a:r>
              <a:rPr lang="ru-RU" dirty="0"/>
              <a:t>       </a:t>
            </a:r>
            <a:r>
              <a:rPr lang="ru-RU" dirty="0" smtClean="0"/>
              <a:t>  </a:t>
            </a:r>
            <a:r>
              <a:rPr lang="ru-RU" dirty="0"/>
              <a:t>+7 86138 </a:t>
            </a:r>
            <a:r>
              <a:rPr lang="ru-RU" dirty="0" smtClean="0"/>
              <a:t>7 64 38</a:t>
            </a:r>
          </a:p>
          <a:p>
            <a:r>
              <a:rPr lang="ru-RU" dirty="0" smtClean="0"/>
              <a:t>         +7 90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smtClean="0"/>
              <a:t>289</a:t>
            </a:r>
            <a:r>
              <a:rPr lang="ru-RU" dirty="0" smtClean="0"/>
              <a:t> 6</a:t>
            </a:r>
            <a:r>
              <a:rPr lang="en-US" dirty="0" smtClean="0"/>
              <a:t>3</a:t>
            </a:r>
            <a:r>
              <a:rPr lang="ru-RU" dirty="0" smtClean="0"/>
              <a:t> 6</a:t>
            </a:r>
            <a:r>
              <a:rPr lang="en-US" dirty="0" smtClean="0"/>
              <a:t>9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991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16216" y="734751"/>
            <a:ext cx="215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География поставок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4967" y="1628800"/>
            <a:ext cx="71215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 настоящее время, оценить качество продукции завода «Южный полюс»  смогли во многих регионах РФ, так же компания успешно экспортирует подсолнечное масло в страны СНГ – Казахстан, Туркменистан, Азербайджан, Армению, Узбекистан, Кыргызстан, Таджикистан.</a:t>
            </a:r>
          </a:p>
          <a:p>
            <a:pPr algn="just"/>
            <a:r>
              <a:rPr lang="ru-RU" dirty="0" smtClean="0"/>
              <a:t>	Кроме того продукция поставляется в Китай, Турцию, Египет, Палестину, Иран, Израиль.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16216" y="734751"/>
            <a:ext cx="215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продукция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9390" y="1412776"/>
            <a:ext cx="7121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Завод «Южный полюс» производит масло подсолнечное рафинированное масло под торговыми марками: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Краснодарское отборное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Живой янтарь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Южный полюс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dirty="0"/>
          </a:p>
          <a:p>
            <a:r>
              <a:rPr lang="ru-RU" dirty="0" smtClean="0"/>
              <a:t>	Масло разливается в </a:t>
            </a:r>
            <a:r>
              <a:rPr lang="en-US" dirty="0" smtClean="0"/>
              <a:t>PET </a:t>
            </a:r>
            <a:r>
              <a:rPr lang="ru-RU" dirty="0" smtClean="0"/>
              <a:t>бутылки </a:t>
            </a:r>
            <a:r>
              <a:rPr lang="ru-RU" dirty="0" smtClean="0"/>
              <a:t>0.87л</a:t>
            </a:r>
            <a:r>
              <a:rPr lang="en-US" dirty="0" smtClean="0"/>
              <a:t>, </a:t>
            </a:r>
            <a:r>
              <a:rPr lang="ru-RU" dirty="0" smtClean="0"/>
              <a:t>0.9 </a:t>
            </a:r>
            <a:r>
              <a:rPr lang="ru-RU" dirty="0" smtClean="0"/>
              <a:t>л, </a:t>
            </a:r>
            <a:r>
              <a:rPr lang="ru-RU" dirty="0" smtClean="0"/>
              <a:t>1</a:t>
            </a:r>
            <a:r>
              <a:rPr lang="ru-RU" dirty="0" smtClean="0"/>
              <a:t>л</a:t>
            </a:r>
            <a:r>
              <a:rPr lang="en-US" dirty="0" smtClean="0"/>
              <a:t>, 4.5</a:t>
            </a:r>
            <a:r>
              <a:rPr lang="ru-RU" dirty="0" smtClean="0"/>
              <a:t>л</a:t>
            </a:r>
            <a:r>
              <a:rPr lang="en-US" dirty="0" smtClean="0"/>
              <a:t>, </a:t>
            </a:r>
            <a:r>
              <a:rPr lang="ru-RU" dirty="0" smtClean="0"/>
              <a:t> </a:t>
            </a:r>
            <a:r>
              <a:rPr lang="ru-RU" dirty="0" smtClean="0"/>
              <a:t>5 л. На бутылку возможно нанесение логотипа покупателя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2128" y="4192022"/>
            <a:ext cx="495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 2019 году Завод «Южный полюс</a:t>
            </a:r>
            <a:r>
              <a:rPr lang="ru-RU" dirty="0"/>
              <a:t>» стал </a:t>
            </a:r>
            <a:r>
              <a:rPr lang="ru-RU" dirty="0" smtClean="0"/>
              <a:t>победителем </a:t>
            </a:r>
            <a:r>
              <a:rPr lang="ru-RU" dirty="0"/>
              <a:t>III краевого конкурса в области качества «Сделано на Кубани» 2019</a:t>
            </a:r>
          </a:p>
          <a:p>
            <a:endParaRPr lang="ru-RU" dirty="0"/>
          </a:p>
        </p:txBody>
      </p:sp>
      <p:pic>
        <p:nvPicPr>
          <p:cNvPr id="2050" name="Picture 2" descr="C:\Users\Gl-Byx\Downloads\pic\kub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62" y="4173061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20680" y="734751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Краснодарское отборное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1628800"/>
            <a:ext cx="54831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Подсолнечное масло</a:t>
            </a:r>
          </a:p>
          <a:p>
            <a:pPr algn="ctr"/>
            <a:r>
              <a:rPr lang="ru-RU" b="1" dirty="0" smtClean="0"/>
              <a:t> «Краснодарское отборное</a:t>
            </a:r>
            <a:endParaRPr lang="ru-RU" b="1" dirty="0"/>
          </a:p>
          <a:p>
            <a:endParaRPr lang="ru-R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Возможна </a:t>
            </a:r>
            <a:r>
              <a:rPr lang="ru-RU" dirty="0" smtClean="0"/>
              <a:t>фасовка</a:t>
            </a:r>
            <a:r>
              <a:rPr lang="en-US" dirty="0" smtClean="0"/>
              <a:t> 0,87</a:t>
            </a:r>
            <a:r>
              <a:rPr lang="ru-RU" dirty="0" smtClean="0"/>
              <a:t>л,  </a:t>
            </a:r>
            <a:r>
              <a:rPr lang="ru-RU" dirty="0" smtClean="0"/>
              <a:t>0,9л, 1л, 5л,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/>
              <a:t>Соответствует  ГОСТ </a:t>
            </a:r>
            <a:r>
              <a:rPr lang="ru-RU" dirty="0" smtClean="0"/>
              <a:t>1129-2013 и ТР ТС 024/2011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В 100 </a:t>
            </a:r>
            <a:r>
              <a:rPr lang="ru-RU" dirty="0" err="1" smtClean="0"/>
              <a:t>гр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     -  Калорийность 3696 </a:t>
            </a:r>
            <a:r>
              <a:rPr lang="ru-RU" dirty="0" err="1" smtClean="0"/>
              <a:t>кДЖ</a:t>
            </a:r>
            <a:r>
              <a:rPr lang="ru-RU" dirty="0" smtClean="0"/>
              <a:t>/899ккал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-  Жиры 99,9г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Объек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45E50AE-9EF2-42B6-B2C1-6D118E976C4B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6" y="1916832"/>
            <a:ext cx="894292" cy="30846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14F761A-74FA-4164-B655-7679480A8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5" y="1916832"/>
            <a:ext cx="1470003" cy="3231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492">
            <a:off x="-531990" y="3090652"/>
            <a:ext cx="5896144" cy="7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20680" y="734751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Живой янтарь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1628800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Подсолнечное масло</a:t>
            </a:r>
          </a:p>
          <a:p>
            <a:pPr algn="ctr"/>
            <a:r>
              <a:rPr lang="ru-RU" b="1" dirty="0" smtClean="0"/>
              <a:t> «Живой янтарь», 1л.</a:t>
            </a:r>
          </a:p>
          <a:p>
            <a:pPr algn="ctr"/>
            <a:endParaRPr lang="ru-RU" b="1" dirty="0"/>
          </a:p>
          <a:p>
            <a:endParaRPr lang="ru-R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Возможна </a:t>
            </a:r>
            <a:r>
              <a:rPr lang="ru-RU" dirty="0" smtClean="0"/>
              <a:t>фасовка 0,87л </a:t>
            </a:r>
            <a:r>
              <a:rPr lang="ru-RU" dirty="0" smtClean="0"/>
              <a:t>0,9л, 1л, 5л,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/>
              <a:t>Соответствует  ГОСТ </a:t>
            </a:r>
            <a:r>
              <a:rPr lang="ru-RU" dirty="0" smtClean="0"/>
              <a:t>1129-2013 и ТР ТС 024/2011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В 100 </a:t>
            </a:r>
            <a:r>
              <a:rPr lang="ru-RU" dirty="0" err="1" smtClean="0"/>
              <a:t>гр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     -  Калорийность 3696 </a:t>
            </a:r>
            <a:r>
              <a:rPr lang="ru-RU" dirty="0" err="1" smtClean="0"/>
              <a:t>кДЖ</a:t>
            </a:r>
            <a:r>
              <a:rPr lang="ru-RU" dirty="0" smtClean="0"/>
              <a:t>/899ккал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-  Жиры 99,9г</a:t>
            </a:r>
          </a:p>
          <a:p>
            <a:pPr lvl="1"/>
            <a:r>
              <a:rPr lang="ru-RU" dirty="0"/>
              <a:t>     -  Холин, всего 0,2 </a:t>
            </a:r>
            <a:r>
              <a:rPr lang="ru-RU" dirty="0" smtClean="0"/>
              <a:t>мг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-  </a:t>
            </a:r>
            <a:r>
              <a:rPr lang="ru-RU" dirty="0" err="1"/>
              <a:t>Фитостеролы</a:t>
            </a:r>
            <a:r>
              <a:rPr lang="ru-RU" dirty="0"/>
              <a:t> 100 </a:t>
            </a:r>
            <a:r>
              <a:rPr lang="ru-RU" dirty="0" smtClean="0"/>
              <a:t>мг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Срок годности 18 мес.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dirty="0" smtClean="0"/>
          </a:p>
          <a:p>
            <a:pPr lvl="1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1D28B6-F7C0-46A9-8211-3E79E8935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93293" l="9984" r="95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3971" y="2337517"/>
            <a:ext cx="3682209" cy="24456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70BAD6-9B52-4253-9FFF-BB4E4FA909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0" b="95152" l="6307" r="94954">
                        <a14:foregroundMark x1="85454" y1="39636" x2="85454" y2="51071"/>
                        <a14:foregroundMark x1="83038" y1="59152" x2="91331" y2="53455"/>
                        <a14:foregroundMark x1="78368" y1="38061" x2="78878" y2="56040"/>
                        <a14:foregroundMark x1="79039" y1="57859" x2="74879" y2="64646"/>
                        <a14:foregroundMark x1="50295" y1="73495" x2="42002" y2="74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9544" y="2228230"/>
            <a:ext cx="3813550" cy="25328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492">
            <a:off x="-531990" y="3090652"/>
            <a:ext cx="5896144" cy="7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2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20680" y="734751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Фритюрное</a:t>
            </a:r>
            <a:r>
              <a:rPr lang="ru-RU" dirty="0" smtClean="0"/>
              <a:t> масло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9101" y="1484784"/>
            <a:ext cx="54831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Подсолнечное масло</a:t>
            </a:r>
          </a:p>
          <a:p>
            <a:pPr algn="ctr"/>
            <a:r>
              <a:rPr lang="ru-RU" b="1" dirty="0" smtClean="0"/>
              <a:t> «</a:t>
            </a:r>
            <a:r>
              <a:rPr lang="ru-RU" b="1" dirty="0" err="1" smtClean="0"/>
              <a:t>Фритюрное</a:t>
            </a:r>
            <a:r>
              <a:rPr lang="ru-RU" b="1" dirty="0" smtClean="0"/>
              <a:t> масло»</a:t>
            </a:r>
          </a:p>
          <a:p>
            <a:pPr algn="ctr"/>
            <a:endParaRPr lang="ru-RU" b="1" dirty="0"/>
          </a:p>
          <a:p>
            <a:endParaRPr lang="ru-R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Фасовка 5л,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Предназначено для жарки,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Не впитывает вкус продуктов,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Возможно многократное использование,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Может быть отфильтровано холодным,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Рекомендуемая температура жарки – 175 град.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2" y="1726335"/>
            <a:ext cx="3602685" cy="35730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492">
            <a:off x="-531990" y="3090652"/>
            <a:ext cx="5896144" cy="7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20680" y="734751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Южный полюс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9101" y="1484784"/>
            <a:ext cx="54831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Подсолнечное масло</a:t>
            </a:r>
          </a:p>
          <a:p>
            <a:pPr algn="ctr"/>
            <a:r>
              <a:rPr lang="ru-RU" b="1" dirty="0" smtClean="0"/>
              <a:t> «Южный полюс»</a:t>
            </a:r>
          </a:p>
          <a:p>
            <a:pPr algn="ctr"/>
            <a:endParaRPr lang="ru-RU" b="1" dirty="0"/>
          </a:p>
          <a:p>
            <a:endParaRPr lang="ru-R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Возможна фасовка </a:t>
            </a:r>
            <a:r>
              <a:rPr lang="ru-RU" dirty="0" smtClean="0"/>
              <a:t>0,87л, 0,9л</a:t>
            </a:r>
            <a:r>
              <a:rPr lang="ru-RU" dirty="0" smtClean="0"/>
              <a:t>, 1л, 5л,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/>
              <a:t>Соответствует  ГОСТ </a:t>
            </a:r>
            <a:r>
              <a:rPr lang="ru-RU" dirty="0" smtClean="0"/>
              <a:t>1129-2013 и ТР ТС 024/2011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В 100 </a:t>
            </a:r>
            <a:r>
              <a:rPr lang="ru-RU" dirty="0" err="1" smtClean="0"/>
              <a:t>гр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     -  Калорийность 3696 </a:t>
            </a:r>
            <a:r>
              <a:rPr lang="ru-RU" dirty="0" err="1" smtClean="0"/>
              <a:t>кДЖ</a:t>
            </a:r>
            <a:r>
              <a:rPr lang="ru-RU" dirty="0" smtClean="0"/>
              <a:t>/899ккал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-  Жиры 99,9г</a:t>
            </a:r>
          </a:p>
          <a:p>
            <a:pPr lvl="1"/>
            <a:r>
              <a:rPr lang="ru-RU" dirty="0"/>
              <a:t>     - </a:t>
            </a:r>
            <a:r>
              <a:rPr lang="ru-RU" dirty="0" smtClean="0"/>
              <a:t> Углеводы </a:t>
            </a:r>
            <a:r>
              <a:rPr lang="ru-RU" dirty="0"/>
              <a:t>0г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-  </a:t>
            </a:r>
            <a:r>
              <a:rPr lang="ru-RU" dirty="0"/>
              <a:t>Витамин Е 41 </a:t>
            </a:r>
            <a:r>
              <a:rPr lang="ru-RU" dirty="0" smtClean="0"/>
              <a:t>мг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-  Витамин </a:t>
            </a:r>
            <a:r>
              <a:rPr lang="ru-RU" dirty="0"/>
              <a:t>К 5.4 </a:t>
            </a:r>
            <a:r>
              <a:rPr lang="ru-RU" dirty="0" smtClean="0"/>
              <a:t>мкг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Срок годности 18 мес.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dirty="0" smtClean="0"/>
          </a:p>
          <a:p>
            <a:pPr lvl="1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D4DB3A9-20DD-420B-B7AF-6ED1A4AEE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6" b="94707" l="6495" r="97907">
                        <a14:foregroundMark x1="32823" y1="35556" x2="33494" y2="72606"/>
                        <a14:foregroundMark x1="30730" y1="76525" x2="24665" y2="76242"/>
                        <a14:foregroundMark x1="80086" y1="59030" x2="78368" y2="64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2620" y="2463106"/>
            <a:ext cx="3682213" cy="24456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6AB793-BC7E-4068-82AF-C866E242AC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0" b="92404" l="5448" r="92727">
                        <a14:foregroundMark x1="82501" y1="42626" x2="79388" y2="36889"/>
                        <a14:backgroundMark x1="25013" y1="67111" x2="9608" y2="65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678" y="2541005"/>
            <a:ext cx="3335228" cy="22151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492">
            <a:off x="-531990" y="3090652"/>
            <a:ext cx="5896144" cy="7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0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20680" y="734751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Наше производство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8288" y="6543010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+790</a:t>
            </a:r>
            <a:r>
              <a:rPr lang="ru-RU" dirty="0">
                <a:solidFill>
                  <a:srgbClr val="002060"/>
                </a:solidFill>
              </a:rPr>
              <a:t>02896369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9956" y="6525344"/>
            <a:ext cx="262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Объект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78E2D3-D8C0-49B8-A7D3-321CA04C800D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13" y="1104083"/>
            <a:ext cx="3283602" cy="2180901"/>
          </a:xfrm>
          <a:prstGeom prst="rect">
            <a:avLst/>
          </a:prstGeom>
          <a:effectLst/>
        </p:spPr>
      </p:pic>
      <p:pic>
        <p:nvPicPr>
          <p:cNvPr id="19" name="Рисунок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36E538-A84C-4943-965E-6CD5867AE4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39"/>
            <a:ext cx="3901026" cy="25909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8852C2B0-B075-4EDA-8B9E-3C7B48DE5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44288"/>
            <a:ext cx="3509238" cy="23307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6AF759-5F92-481A-9E8C-5CE2643425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88515"/>
            <a:ext cx="3450133" cy="22915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492">
            <a:off x="181535" y="3568877"/>
            <a:ext cx="5896144" cy="7370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492">
            <a:off x="4152342" y="3208838"/>
            <a:ext cx="5896144" cy="7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-5791"/>
            <a:ext cx="4355975" cy="772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8024" cy="764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88024" y="1892"/>
            <a:ext cx="622920" cy="762811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335"/>
            <a:ext cx="1072882" cy="636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510" y="6597352"/>
            <a:ext cx="9156509" cy="2606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08418"/>
            <a:ext cx="61206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16216" y="734751"/>
            <a:ext cx="215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Сертификаты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125" y="-63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Южный полюс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62" y="401010"/>
            <a:ext cx="338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Краснодарское подсолнечное масло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8288" y="654301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+790</a:t>
            </a:r>
            <a:r>
              <a:rPr lang="ru-RU" dirty="0" smtClean="0">
                <a:solidFill>
                  <a:srgbClr val="002060"/>
                </a:solidFill>
              </a:rPr>
              <a:t>02896369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9956" y="6525344"/>
            <a:ext cx="26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so-pole.ru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66" y="1869117"/>
            <a:ext cx="2317513" cy="3130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93" y="1777162"/>
            <a:ext cx="2194589" cy="31309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69118"/>
            <a:ext cx="2160240" cy="30758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5229200"/>
            <a:ext cx="2232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ХАССП </a:t>
            </a:r>
            <a:r>
              <a:rPr lang="en-US" sz="1200" dirty="0" smtClean="0"/>
              <a:t>ST.RU.0001.M0017466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5229198"/>
            <a:ext cx="152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Декларация ЕАЭС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98318" y="5229199"/>
            <a:ext cx="183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Протокол испытаний</a:t>
            </a:r>
            <a:endParaRPr lang="ru-RU" sz="1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2" y="2780928"/>
            <a:ext cx="7621064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99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361</Words>
  <Application>Microsoft Office PowerPoint</Application>
  <PresentationFormat>Экран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Gl-Byx</dc:creator>
  <cp:lastModifiedBy>Gl-Byx</cp:lastModifiedBy>
  <cp:revision>30</cp:revision>
  <cp:lastPrinted>2019-09-30T10:59:39Z</cp:lastPrinted>
  <dcterms:created xsi:type="dcterms:W3CDTF">2019-09-05T08:19:38Z</dcterms:created>
  <dcterms:modified xsi:type="dcterms:W3CDTF">2019-12-10T08:54:00Z</dcterms:modified>
</cp:coreProperties>
</file>